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56" r:id="rId2"/>
    <p:sldId id="257" r:id="rId3"/>
    <p:sldId id="258" r:id="rId4"/>
    <p:sldId id="259" r:id="rId5"/>
    <p:sldId id="260" r:id="rId6"/>
    <p:sldId id="261" r:id="rId7"/>
    <p:sldId id="269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9" r:id="rId24"/>
    <p:sldId id="278" r:id="rId25"/>
    <p:sldId id="280" r:id="rId26"/>
    <p:sldId id="281" r:id="rId27"/>
    <p:sldId id="282" r:id="rId28"/>
  </p:sldIdLst>
  <p:sldSz cx="12192000" cy="6858000"/>
  <p:notesSz cx="6858000" cy="9144000"/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huvu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Platshållare fö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5DB5F1-DA17-4D5D-AF8C-4A477A5D74F3}" type="datetimeFigureOut">
              <a:rPr lang="sv-SE" smtClean="0"/>
              <a:t>2020-01-09</a:t>
            </a:fld>
            <a:endParaRPr lang="sv-SE"/>
          </a:p>
        </p:txBody>
      </p:sp>
      <p:sp>
        <p:nvSpPr>
          <p:cNvPr id="4" name="Platshållare för bildobjekt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v-SE"/>
          </a:p>
        </p:txBody>
      </p:sp>
      <p:sp>
        <p:nvSpPr>
          <p:cNvPr id="5" name="Platshållare för anteckninga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D14C57-5176-41E2-B32D-DA31BA17EB87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640820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23609919-599C-4C7F-8292-BB81309712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AE7F5004-1CCD-4884-874F-E7E923FFFD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/>
              <a:t>Klicka här för att ändra mall för underrubrikformat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8F0B4D51-73DE-4284-80AA-DFA2A0B29F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0BEE8-753A-4721-83A1-76C02768CEA6}" type="datetimeFigureOut">
              <a:rPr lang="sv-SE" smtClean="0"/>
              <a:t>2020-01-09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D3F5A96C-B872-459F-B580-D9523251C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A884CC4F-566B-491A-826F-64FAF5821B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E64D9-EAA9-472F-AA0F-6BCF0AC5743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9836851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Rubrik och lodrä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034D6275-4C5F-4C31-8443-D391E85FC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lodrät text 2">
            <a:extLst>
              <a:ext uri="{FF2B5EF4-FFF2-40B4-BE49-F238E27FC236}">
                <a16:creationId xmlns:a16="http://schemas.microsoft.com/office/drawing/2014/main" id="{5A43876C-B577-4AAB-81F2-09D20E1F3C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1B7B0BBD-F3E8-464F-A08B-DF108D102F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0BEE8-753A-4721-83A1-76C02768CEA6}" type="datetimeFigureOut">
              <a:rPr lang="sv-SE" smtClean="0"/>
              <a:t>2020-01-09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C0380C20-F1AB-43E4-A136-19F95BA019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138D5ED6-0923-4AD3-B175-9663B07C7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E64D9-EAA9-472F-AA0F-6BCF0AC5743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6667818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ät rubrik oc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rät rubrik 1">
            <a:extLst>
              <a:ext uri="{FF2B5EF4-FFF2-40B4-BE49-F238E27FC236}">
                <a16:creationId xmlns:a16="http://schemas.microsoft.com/office/drawing/2014/main" id="{33126ACE-E5E7-4BB7-85B4-D4886B960E1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lodrät text 2">
            <a:extLst>
              <a:ext uri="{FF2B5EF4-FFF2-40B4-BE49-F238E27FC236}">
                <a16:creationId xmlns:a16="http://schemas.microsoft.com/office/drawing/2014/main" id="{E6AFEF4B-A22B-416A-9D6B-F79582A8B6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76939931-0768-4CF7-B467-671483CD0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0BEE8-753A-4721-83A1-76C02768CEA6}" type="datetimeFigureOut">
              <a:rPr lang="sv-SE" smtClean="0"/>
              <a:t>2020-01-09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FA06FA25-1C0D-434B-B161-9CBAA76645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1C5BB84E-86DB-4DC4-B534-710AB33A99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E64D9-EAA9-472F-AA0F-6BCF0AC5743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3860475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FF590932-F64F-495A-98FD-91D7C8AA2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20DAA777-E0E6-4B0B-BEE0-5E8895AB12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9EA2649B-1703-45B6-B246-FBD5AFE78E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0BEE8-753A-4721-83A1-76C02768CEA6}" type="datetimeFigureOut">
              <a:rPr lang="sv-SE" smtClean="0"/>
              <a:t>2020-01-09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2650367E-8EEB-4285-A757-8D7844F1A7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993B4559-66D2-4774-849E-BCFB5CF89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E64D9-EAA9-472F-AA0F-6BCF0AC5743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8527364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vsnitts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A76B2C2C-9B10-49D8-856E-1B4066967F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6F305D05-EE64-4012-BB5B-A69B44929F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0753E2F6-0C3C-4E4E-A3AA-F37AF7DF4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0BEE8-753A-4721-83A1-76C02768CEA6}" type="datetimeFigureOut">
              <a:rPr lang="sv-SE" smtClean="0"/>
              <a:t>2020-01-09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4E32061D-23C1-4A5D-BBC4-DB77392078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6E4CD8DD-1E7F-4444-A1E2-33F6D7836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E64D9-EAA9-472F-AA0F-6BCF0AC5743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1555386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vå de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F244CADE-0A2B-46B1-B5EF-26F706482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9EFDD05B-B494-4B10-99DF-5765C3C454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innehåll 3">
            <a:extLst>
              <a:ext uri="{FF2B5EF4-FFF2-40B4-BE49-F238E27FC236}">
                <a16:creationId xmlns:a16="http://schemas.microsoft.com/office/drawing/2014/main" id="{68172DE7-B63A-42E0-AA88-40A186F4E4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5" name="Platshållare för datum 4">
            <a:extLst>
              <a:ext uri="{FF2B5EF4-FFF2-40B4-BE49-F238E27FC236}">
                <a16:creationId xmlns:a16="http://schemas.microsoft.com/office/drawing/2014/main" id="{4A41473B-0C47-4EDB-A0A7-7215605E4C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0BEE8-753A-4721-83A1-76C02768CEA6}" type="datetimeFigureOut">
              <a:rPr lang="sv-SE" smtClean="0"/>
              <a:t>2020-01-09</a:t>
            </a:fld>
            <a:endParaRPr lang="sv-SE"/>
          </a:p>
        </p:txBody>
      </p:sp>
      <p:sp>
        <p:nvSpPr>
          <p:cNvPr id="6" name="Platshållare för sidfot 5">
            <a:extLst>
              <a:ext uri="{FF2B5EF4-FFF2-40B4-BE49-F238E27FC236}">
                <a16:creationId xmlns:a16="http://schemas.microsoft.com/office/drawing/2014/main" id="{06711DDE-30F5-45FE-B9A1-285768870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Platshållare för bildnummer 6">
            <a:extLst>
              <a:ext uri="{FF2B5EF4-FFF2-40B4-BE49-F238E27FC236}">
                <a16:creationId xmlns:a16="http://schemas.microsoft.com/office/drawing/2014/main" id="{DB3CC755-3166-494C-9B48-E0F0AE68F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E64D9-EAA9-472F-AA0F-6BCF0AC5743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8354805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Jämföre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C391EF73-6297-4CC6-A692-57558D9ECE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6F7FD06E-D637-41B7-9334-3E9729C679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4" name="Platshållare för innehåll 3">
            <a:extLst>
              <a:ext uri="{FF2B5EF4-FFF2-40B4-BE49-F238E27FC236}">
                <a16:creationId xmlns:a16="http://schemas.microsoft.com/office/drawing/2014/main" id="{46AADDBE-94D2-48D0-BC42-E593DB503D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id="{09A2A960-3AB6-40FE-A9E4-F4422351BF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6" name="Platshållare för innehåll 5">
            <a:extLst>
              <a:ext uri="{FF2B5EF4-FFF2-40B4-BE49-F238E27FC236}">
                <a16:creationId xmlns:a16="http://schemas.microsoft.com/office/drawing/2014/main" id="{DF03E319-E9CE-43B4-8EB0-B7F04CCF259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7" name="Platshållare för datum 6">
            <a:extLst>
              <a:ext uri="{FF2B5EF4-FFF2-40B4-BE49-F238E27FC236}">
                <a16:creationId xmlns:a16="http://schemas.microsoft.com/office/drawing/2014/main" id="{6A0C6F88-0AD3-4B71-8C68-02F98C173C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0BEE8-753A-4721-83A1-76C02768CEA6}" type="datetimeFigureOut">
              <a:rPr lang="sv-SE" smtClean="0"/>
              <a:t>2020-01-09</a:t>
            </a:fld>
            <a:endParaRPr lang="sv-SE"/>
          </a:p>
        </p:txBody>
      </p:sp>
      <p:sp>
        <p:nvSpPr>
          <p:cNvPr id="8" name="Platshållare för sidfot 7">
            <a:extLst>
              <a:ext uri="{FF2B5EF4-FFF2-40B4-BE49-F238E27FC236}">
                <a16:creationId xmlns:a16="http://schemas.microsoft.com/office/drawing/2014/main" id="{544125E2-E710-4360-8A28-BFA79348B1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9" name="Platshållare för bildnummer 8">
            <a:extLst>
              <a:ext uri="{FF2B5EF4-FFF2-40B4-BE49-F238E27FC236}">
                <a16:creationId xmlns:a16="http://schemas.microsoft.com/office/drawing/2014/main" id="{83E9B4F6-3C88-495E-87D3-D6D54E14A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E64D9-EAA9-472F-AA0F-6BCF0AC5743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5799042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B4044D12-F0D2-402E-A165-C71C5F68F9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datum 2">
            <a:extLst>
              <a:ext uri="{FF2B5EF4-FFF2-40B4-BE49-F238E27FC236}">
                <a16:creationId xmlns:a16="http://schemas.microsoft.com/office/drawing/2014/main" id="{4D19D286-BF86-400D-A015-4E7EFEA51F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0BEE8-753A-4721-83A1-76C02768CEA6}" type="datetimeFigureOut">
              <a:rPr lang="sv-SE" smtClean="0"/>
              <a:t>2020-01-09</a:t>
            </a:fld>
            <a:endParaRPr lang="sv-SE"/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15328149-245B-45C1-87F0-0D139C94FB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676FE666-2396-4E60-90C0-BDFA50785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E64D9-EAA9-472F-AA0F-6BCF0AC5743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3162176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datum 1">
            <a:extLst>
              <a:ext uri="{FF2B5EF4-FFF2-40B4-BE49-F238E27FC236}">
                <a16:creationId xmlns:a16="http://schemas.microsoft.com/office/drawing/2014/main" id="{5BA0B54F-9534-4431-A4CA-878C31CD61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0BEE8-753A-4721-83A1-76C02768CEA6}" type="datetimeFigureOut">
              <a:rPr lang="sv-SE" smtClean="0"/>
              <a:t>2020-01-09</a:t>
            </a:fld>
            <a:endParaRPr lang="sv-SE"/>
          </a:p>
        </p:txBody>
      </p:sp>
      <p:sp>
        <p:nvSpPr>
          <p:cNvPr id="3" name="Platshållare för sidfot 2">
            <a:extLst>
              <a:ext uri="{FF2B5EF4-FFF2-40B4-BE49-F238E27FC236}">
                <a16:creationId xmlns:a16="http://schemas.microsoft.com/office/drawing/2014/main" id="{4BF3DDDC-DBFB-4355-A2C3-30027C9E35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Platshållare för bildnummer 3">
            <a:extLst>
              <a:ext uri="{FF2B5EF4-FFF2-40B4-BE49-F238E27FC236}">
                <a16:creationId xmlns:a16="http://schemas.microsoft.com/office/drawing/2014/main" id="{F83C4A27-3245-4E1B-A1B5-33EA107988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E64D9-EAA9-472F-AA0F-6BCF0AC5743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9852715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ext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7FD02598-18E3-47AC-8293-CD5A8F608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7CE80481-8BA8-461E-A05C-79D6A89B45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text 3">
            <a:extLst>
              <a:ext uri="{FF2B5EF4-FFF2-40B4-BE49-F238E27FC236}">
                <a16:creationId xmlns:a16="http://schemas.microsoft.com/office/drawing/2014/main" id="{6EF23F2B-35A8-4501-A517-4D5CADA53B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5" name="Platshållare för datum 4">
            <a:extLst>
              <a:ext uri="{FF2B5EF4-FFF2-40B4-BE49-F238E27FC236}">
                <a16:creationId xmlns:a16="http://schemas.microsoft.com/office/drawing/2014/main" id="{DE8B6E06-6A47-4841-87C5-33E4F14788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0BEE8-753A-4721-83A1-76C02768CEA6}" type="datetimeFigureOut">
              <a:rPr lang="sv-SE" smtClean="0"/>
              <a:t>2020-01-09</a:t>
            </a:fld>
            <a:endParaRPr lang="sv-SE"/>
          </a:p>
        </p:txBody>
      </p:sp>
      <p:sp>
        <p:nvSpPr>
          <p:cNvPr id="6" name="Platshållare för sidfot 5">
            <a:extLst>
              <a:ext uri="{FF2B5EF4-FFF2-40B4-BE49-F238E27FC236}">
                <a16:creationId xmlns:a16="http://schemas.microsoft.com/office/drawing/2014/main" id="{F6666AD3-2466-43DF-B4D4-0EA3F35676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Platshållare för bildnummer 6">
            <a:extLst>
              <a:ext uri="{FF2B5EF4-FFF2-40B4-BE49-F238E27FC236}">
                <a16:creationId xmlns:a16="http://schemas.microsoft.com/office/drawing/2014/main" id="{D58C23F8-9795-4F58-8750-554455CE7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E64D9-EAA9-472F-AA0F-6BCF0AC5743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0547951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4268B983-E0FC-45AD-A8AE-7C01DD8331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bild 2">
            <a:extLst>
              <a:ext uri="{FF2B5EF4-FFF2-40B4-BE49-F238E27FC236}">
                <a16:creationId xmlns:a16="http://schemas.microsoft.com/office/drawing/2014/main" id="{FF53C558-BAF9-4F0E-8016-9D09176F094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sv-SE"/>
          </a:p>
        </p:txBody>
      </p:sp>
      <p:sp>
        <p:nvSpPr>
          <p:cNvPr id="4" name="Platshållare för text 3">
            <a:extLst>
              <a:ext uri="{FF2B5EF4-FFF2-40B4-BE49-F238E27FC236}">
                <a16:creationId xmlns:a16="http://schemas.microsoft.com/office/drawing/2014/main" id="{FE5A1949-A244-487C-91C5-FA63373B88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5" name="Platshållare för datum 4">
            <a:extLst>
              <a:ext uri="{FF2B5EF4-FFF2-40B4-BE49-F238E27FC236}">
                <a16:creationId xmlns:a16="http://schemas.microsoft.com/office/drawing/2014/main" id="{F771018F-8B1F-4B21-B0B7-49FB63C83C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0BEE8-753A-4721-83A1-76C02768CEA6}" type="datetimeFigureOut">
              <a:rPr lang="sv-SE" smtClean="0"/>
              <a:t>2020-01-09</a:t>
            </a:fld>
            <a:endParaRPr lang="sv-SE"/>
          </a:p>
        </p:txBody>
      </p:sp>
      <p:sp>
        <p:nvSpPr>
          <p:cNvPr id="6" name="Platshållare för sidfot 5">
            <a:extLst>
              <a:ext uri="{FF2B5EF4-FFF2-40B4-BE49-F238E27FC236}">
                <a16:creationId xmlns:a16="http://schemas.microsoft.com/office/drawing/2014/main" id="{D16F14CC-774D-43B6-BAF1-6A796D52A5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Platshållare för bildnummer 6">
            <a:extLst>
              <a:ext uri="{FF2B5EF4-FFF2-40B4-BE49-F238E27FC236}">
                <a16:creationId xmlns:a16="http://schemas.microsoft.com/office/drawing/2014/main" id="{D6E952CA-046A-48F8-AA24-011003DB6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E64D9-EAA9-472F-AA0F-6BCF0AC5743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5030280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rubrik 1">
            <a:extLst>
              <a:ext uri="{FF2B5EF4-FFF2-40B4-BE49-F238E27FC236}">
                <a16:creationId xmlns:a16="http://schemas.microsoft.com/office/drawing/2014/main" id="{D586D28C-7B6F-4F2A-9DFE-13C331690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9F24B431-C72E-4526-AED5-90B9A105FF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AEA3CD65-A63D-458B-9F6E-69FE780CE97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20BEE8-753A-4721-83A1-76C02768CEA6}" type="datetimeFigureOut">
              <a:rPr lang="sv-SE" smtClean="0"/>
              <a:t>2020-01-09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4297BA2B-3D4F-4051-B7D4-76592E22FD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D6132AD3-F753-4ED9-A02A-D4F698DADE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3E64D9-EAA9-472F-AA0F-6BCF0AC5743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780611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4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14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86DD8871-B028-49A6-A556-77A95EC592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738"/>
            <a:ext cx="9144000" cy="1077912"/>
          </a:xfrm>
        </p:spPr>
        <p:txBody>
          <a:bodyPr/>
          <a:lstStyle/>
          <a:p>
            <a:r>
              <a:rPr lang="sv-SE" dirty="0"/>
              <a:t>Nobel Popper</a:t>
            </a:r>
          </a:p>
        </p:txBody>
      </p:sp>
      <p:sp>
        <p:nvSpPr>
          <p:cNvPr id="6" name="textruta 5">
            <a:extLst>
              <a:ext uri="{FF2B5EF4-FFF2-40B4-BE49-F238E27FC236}">
                <a16:creationId xmlns:a16="http://schemas.microsoft.com/office/drawing/2014/main" id="{F627B27A-143F-49DE-97E5-6527E598B3DF}"/>
              </a:ext>
            </a:extLst>
          </p:cNvPr>
          <p:cNvSpPr txBox="1"/>
          <p:nvPr/>
        </p:nvSpPr>
        <p:spPr>
          <a:xfrm>
            <a:off x="5191116" y="2055852"/>
            <a:ext cx="11334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400" dirty="0"/>
              <a:t>* Bollar</a:t>
            </a:r>
          </a:p>
        </p:txBody>
      </p:sp>
      <p:sp>
        <p:nvSpPr>
          <p:cNvPr id="7" name="textruta 6">
            <a:extLst>
              <a:ext uri="{FF2B5EF4-FFF2-40B4-BE49-F238E27FC236}">
                <a16:creationId xmlns:a16="http://schemas.microsoft.com/office/drawing/2014/main" id="{9BE8C4CC-09EF-42E9-BA02-3E9CF1F14E7C}"/>
              </a:ext>
            </a:extLst>
          </p:cNvPr>
          <p:cNvSpPr txBox="1"/>
          <p:nvPr/>
        </p:nvSpPr>
        <p:spPr>
          <a:xfrm>
            <a:off x="5191116" y="3090386"/>
            <a:ext cx="14638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400" dirty="0"/>
              <a:t>* Dynamit</a:t>
            </a:r>
          </a:p>
        </p:txBody>
      </p:sp>
      <p:sp>
        <p:nvSpPr>
          <p:cNvPr id="8" name="textruta 7">
            <a:extLst>
              <a:ext uri="{FF2B5EF4-FFF2-40B4-BE49-F238E27FC236}">
                <a16:creationId xmlns:a16="http://schemas.microsoft.com/office/drawing/2014/main" id="{D0665BAE-0B32-4C3F-9738-8FA649EC130A}"/>
              </a:ext>
            </a:extLst>
          </p:cNvPr>
          <p:cNvSpPr txBox="1"/>
          <p:nvPr/>
        </p:nvSpPr>
        <p:spPr>
          <a:xfrm>
            <a:off x="5191116" y="4204811"/>
            <a:ext cx="19716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400" dirty="0"/>
              <a:t>* Alfred Nobel</a:t>
            </a:r>
          </a:p>
        </p:txBody>
      </p:sp>
    </p:spTree>
    <p:extLst>
      <p:ext uri="{BB962C8B-B14F-4D97-AF65-F5344CB8AC3E}">
        <p14:creationId xmlns:p14="http://schemas.microsoft.com/office/powerpoint/2010/main" val="3850747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63AE5E9D-2E0F-4746-99BA-1C07D8546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Spelet såg inte alltid ut som det gör idag.</a:t>
            </a:r>
          </a:p>
        </p:txBody>
      </p:sp>
      <p:pic>
        <p:nvPicPr>
          <p:cNvPr id="5" name="Bildobjekt 4" descr="En bild som visar skjorta, rum&#10;&#10;Automatiskt genererad beskrivning">
            <a:extLst>
              <a:ext uri="{FF2B5EF4-FFF2-40B4-BE49-F238E27FC236}">
                <a16:creationId xmlns:a16="http://schemas.microsoft.com/office/drawing/2014/main" id="{75A0890B-1CED-4236-B627-BA02C59B72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6480" y="1591176"/>
            <a:ext cx="6098787" cy="5142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1400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objekt 4" descr="En bild som visar objekt, klocka&#10;&#10;Automatiskt genererad beskrivning">
            <a:extLst>
              <a:ext uri="{FF2B5EF4-FFF2-40B4-BE49-F238E27FC236}">
                <a16:creationId xmlns:a16="http://schemas.microsoft.com/office/drawing/2014/main" id="{98141F0D-9B54-4A91-97F3-31325C914C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1131" y="150535"/>
            <a:ext cx="5509737" cy="6302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1586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objekt 4" descr="En bild som visar solros, blomma, gul, bärbar dator&#10;&#10;Automatiskt genererad beskrivning">
            <a:extLst>
              <a:ext uri="{FF2B5EF4-FFF2-40B4-BE49-F238E27FC236}">
                <a16:creationId xmlns:a16="http://schemas.microsoft.com/office/drawing/2014/main" id="{B5823455-203F-4CA9-A3CE-37A38D20EE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142" y="1341156"/>
            <a:ext cx="4038950" cy="3596952"/>
          </a:xfrm>
          <a:prstGeom prst="rect">
            <a:avLst/>
          </a:prstGeom>
        </p:spPr>
      </p:pic>
      <p:pic>
        <p:nvPicPr>
          <p:cNvPr id="7" name="Bildobjekt 6" descr="En bild som visar djur&#10;&#10;Automatiskt genererad beskrivning">
            <a:extLst>
              <a:ext uri="{FF2B5EF4-FFF2-40B4-BE49-F238E27FC236}">
                <a16:creationId xmlns:a16="http://schemas.microsoft.com/office/drawing/2014/main" id="{180F8314-4F52-435B-B16B-1CF19791CD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4382" y="1341155"/>
            <a:ext cx="4802476" cy="3596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1255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objekt 4" descr="En bild som visar klocka, dator&#10;&#10;Automatiskt genererad beskrivning">
            <a:extLst>
              <a:ext uri="{FF2B5EF4-FFF2-40B4-BE49-F238E27FC236}">
                <a16:creationId xmlns:a16="http://schemas.microsoft.com/office/drawing/2014/main" id="{A053B944-8145-4CAB-AF17-702C6F004A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3663" y="135438"/>
            <a:ext cx="4084674" cy="6355631"/>
          </a:xfrm>
          <a:prstGeom prst="rect">
            <a:avLst/>
          </a:prstGeom>
        </p:spPr>
      </p:pic>
      <p:pic>
        <p:nvPicPr>
          <p:cNvPr id="7" name="Bildobjekt 6" descr="En bild som visar blomma, svart&#10;&#10;Automatiskt genererad beskrivning">
            <a:extLst>
              <a:ext uri="{FF2B5EF4-FFF2-40B4-BE49-F238E27FC236}">
                <a16:creationId xmlns:a16="http://schemas.microsoft.com/office/drawing/2014/main" id="{289506AE-F968-4442-8CE4-A86249410C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528" y="4989494"/>
            <a:ext cx="3892059" cy="3466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226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objekt 4" descr="En bild som visar text&#10;&#10;Automatiskt genererad beskrivning">
            <a:extLst>
              <a:ext uri="{FF2B5EF4-FFF2-40B4-BE49-F238E27FC236}">
                <a16:creationId xmlns:a16="http://schemas.microsoft.com/office/drawing/2014/main" id="{7EE2BD9B-431E-4FC9-AE19-2E28673D7E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5474" y="0"/>
            <a:ext cx="83010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3126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objekt 4" descr="En bild som visar dator, bärbar dator&#10;&#10;Automatiskt genererad beskrivning">
            <a:extLst>
              <a:ext uri="{FF2B5EF4-FFF2-40B4-BE49-F238E27FC236}">
                <a16:creationId xmlns:a16="http://schemas.microsoft.com/office/drawing/2014/main" id="{8F22EBF3-39C7-414A-AC8A-D3997DB6F7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5119" y="75909"/>
            <a:ext cx="8321761" cy="6706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3260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objekt 4">
            <a:extLst>
              <a:ext uri="{FF2B5EF4-FFF2-40B4-BE49-F238E27FC236}">
                <a16:creationId xmlns:a16="http://schemas.microsoft.com/office/drawing/2014/main" id="{4367CAB1-8680-4F4F-9B24-23218205BD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2810" y="203347"/>
            <a:ext cx="7230886" cy="6451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437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822" tmFilter="0,0; 0.14,0.31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2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78">
                                          <p:stCondLst>
                                            <p:cond delay="182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.0,0.0;0.25,0.07;0.50,0.2;0.75,0.467;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0.026"/>
                                          </p:val>
                                        </p:tav>
                                        <p:tav tm="10000">
                                          <p:val>
                                            <p:strVal val="ppt_y+0.052"/>
                                          </p:val>
                                        </p:tav>
                                        <p:tav tm="15000">
                                          <p:val>
                                            <p:strVal val="ppt_y+0.078"/>
                                          </p:val>
                                        </p:tav>
                                        <p:tav tm="20000">
                                          <p:val>
                                            <p:strVal val="ppt_y+0.103"/>
                                          </p:val>
                                        </p:tav>
                                        <p:tav tm="30000">
                                          <p:val>
                                            <p:strVal val="ppt_y+0.151"/>
                                          </p:val>
                                        </p:tav>
                                        <p:tav tm="40000">
                                          <p:val>
                                            <p:strVal val="ppt_y+0.196"/>
                                          </p:val>
                                        </p:tav>
                                        <p:tav tm="50000">
                                          <p:val>
                                            <p:strVal val="ppt_y+0.236"/>
                                          </p:val>
                                        </p:tav>
                                        <p:tav tm="60000">
                                          <p:val>
                                            <p:strVal val="ppt_y+0.270"/>
                                          </p:val>
                                        </p:tav>
                                        <p:tav tm="70000">
                                          <p:val>
                                            <p:strVal val="ppt_y+0.297"/>
                                          </p:val>
                                        </p:tav>
                                        <p:tav tm="80000">
                                          <p:val>
                                            <p:strVal val="ppt_y+0.317"/>
                                          </p:val>
                                        </p:tav>
                                        <p:tav tm="90000">
                                          <p:val>
                                            <p:strVal val="ppt_y+0.329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33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111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37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123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ppt_h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62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64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objekt 4" descr="En bild som visar person, sitter, mobiltelefon, tittar&#10;&#10;Automatiskt genererad beskrivning">
            <a:extLst>
              <a:ext uri="{FF2B5EF4-FFF2-40B4-BE49-F238E27FC236}">
                <a16:creationId xmlns:a16="http://schemas.microsoft.com/office/drawing/2014/main" id="{03F1C031-5CEA-4808-832F-E9552E85D4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9147" y="0"/>
            <a:ext cx="9593705" cy="6858000"/>
          </a:xfrm>
          <a:prstGeom prst="rect">
            <a:avLst/>
          </a:prstGeom>
        </p:spPr>
      </p:pic>
      <p:pic>
        <p:nvPicPr>
          <p:cNvPr id="7" name="Bildobjekt 6" descr="En bild som visar skärmbild&#10;&#10;Automatiskt genererad beskrivning">
            <a:extLst>
              <a:ext uri="{FF2B5EF4-FFF2-40B4-BE49-F238E27FC236}">
                <a16:creationId xmlns:a16="http://schemas.microsoft.com/office/drawing/2014/main" id="{DC81CC8F-DB7C-437B-B9FE-27AE94613D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124"/>
            <a:ext cx="12192000" cy="6609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752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25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25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objekt 4" descr="En bild som visar person, kläder, står, håller&#10;&#10;Automatiskt genererad beskrivning">
            <a:extLst>
              <a:ext uri="{FF2B5EF4-FFF2-40B4-BE49-F238E27FC236}">
                <a16:creationId xmlns:a16="http://schemas.microsoft.com/office/drawing/2014/main" id="{B6C2957D-D13C-4783-9D69-70A0AE1A16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0"/>
            <a:ext cx="457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6905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objekt 4" descr="En bild som visar inomhus, sitter, vit, bord&#10;&#10;Automatiskt genererad beskrivning">
            <a:extLst>
              <a:ext uri="{FF2B5EF4-FFF2-40B4-BE49-F238E27FC236}">
                <a16:creationId xmlns:a16="http://schemas.microsoft.com/office/drawing/2014/main" id="{87D4C4AE-4D22-47AF-A0F2-72D6F580C7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0975"/>
            <a:ext cx="12192000" cy="649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0853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objekt 5" descr="En bild som visar skjorta, ritning&#10;&#10;Automatiskt genererad beskrivning">
            <a:extLst>
              <a:ext uri="{FF2B5EF4-FFF2-40B4-BE49-F238E27FC236}">
                <a16:creationId xmlns:a16="http://schemas.microsoft.com/office/drawing/2014/main" id="{FA0D1970-4192-4816-B447-92CE9D55AA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752" y="1480181"/>
            <a:ext cx="2044361" cy="2086082"/>
          </a:xfrm>
          <a:prstGeom prst="rect">
            <a:avLst/>
          </a:prstGeom>
        </p:spPr>
      </p:pic>
      <p:pic>
        <p:nvPicPr>
          <p:cNvPr id="8" name="Bildobjekt 7" descr="En bild som visar skärmbild, ljus&#10;&#10;Automatiskt genererad beskrivning">
            <a:extLst>
              <a:ext uri="{FF2B5EF4-FFF2-40B4-BE49-F238E27FC236}">
                <a16:creationId xmlns:a16="http://schemas.microsoft.com/office/drawing/2014/main" id="{A8200230-33AF-4A56-BCC8-207B2EB804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1478674"/>
            <a:ext cx="1920582" cy="2087589"/>
          </a:xfrm>
          <a:prstGeom prst="rect">
            <a:avLst/>
          </a:prstGeom>
        </p:spPr>
      </p:pic>
      <p:pic>
        <p:nvPicPr>
          <p:cNvPr id="12" name="Bildobjekt 11" descr="En bild som visar leksak, man, baseball, klocka&#10;&#10;Automatiskt genererad beskrivning">
            <a:extLst>
              <a:ext uri="{FF2B5EF4-FFF2-40B4-BE49-F238E27FC236}">
                <a16:creationId xmlns:a16="http://schemas.microsoft.com/office/drawing/2014/main" id="{A471602E-0C62-4EAE-B85E-0E864AD39C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8999" y="4095914"/>
            <a:ext cx="3581575" cy="2429760"/>
          </a:xfrm>
          <a:prstGeom prst="rect">
            <a:avLst/>
          </a:prstGeom>
        </p:spPr>
      </p:pic>
      <p:pic>
        <p:nvPicPr>
          <p:cNvPr id="16" name="Bildobjekt 15" descr="En bild som visar ritning&#10;&#10;Automatiskt genererad beskrivning">
            <a:extLst>
              <a:ext uri="{FF2B5EF4-FFF2-40B4-BE49-F238E27FC236}">
                <a16:creationId xmlns:a16="http://schemas.microsoft.com/office/drawing/2014/main" id="{B1AC38DD-D4DA-43FB-AAEB-CF080C25F5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3221" y="2522468"/>
            <a:ext cx="1574670" cy="158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7954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objekt 4" descr="En bild som visar inomhus, person, bord, bärbar dator&#10;&#10;Automatiskt genererad beskrivning">
            <a:extLst>
              <a:ext uri="{FF2B5EF4-FFF2-40B4-BE49-F238E27FC236}">
                <a16:creationId xmlns:a16="http://schemas.microsoft.com/office/drawing/2014/main" id="{34E7D1D0-0C25-4445-873B-31E0F401AF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490" y="0"/>
            <a:ext cx="10291020" cy="6858000"/>
          </a:xfrm>
          <a:prstGeom prst="rect">
            <a:avLst/>
          </a:prstGeom>
        </p:spPr>
      </p:pic>
      <p:pic>
        <p:nvPicPr>
          <p:cNvPr id="7" name="Bildobjekt 6" descr="En bild som visar person, inomhus, man, håller&#10;&#10;Automatiskt genererad beskrivning">
            <a:extLst>
              <a:ext uri="{FF2B5EF4-FFF2-40B4-BE49-F238E27FC236}">
                <a16:creationId xmlns:a16="http://schemas.microsoft.com/office/drawing/2014/main" id="{559474CE-7B56-4595-937E-E7AED50F49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50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EBFDB7D-DD97-44CE-AFFB-458781A3DB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99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Bildobjekt 4" descr="En bild som visar ritning&#10;&#10;Automatiskt genererad beskrivning">
            <a:extLst>
              <a:ext uri="{FF2B5EF4-FFF2-40B4-BE49-F238E27FC236}">
                <a16:creationId xmlns:a16="http://schemas.microsoft.com/office/drawing/2014/main" id="{37CF8265-6B9F-4BC9-A429-10E2D8008D3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744" b="-1"/>
          <a:stretch/>
        </p:blipFill>
        <p:spPr>
          <a:xfrm>
            <a:off x="20" y="10"/>
            <a:ext cx="9272902" cy="6857990"/>
          </a:xfrm>
          <a:custGeom>
            <a:avLst/>
            <a:gdLst>
              <a:gd name="connsiteX0" fmla="*/ 0 w 9272922"/>
              <a:gd name="connsiteY0" fmla="*/ 0 h 6858000"/>
              <a:gd name="connsiteX1" fmla="*/ 1733417 w 9272922"/>
              <a:gd name="connsiteY1" fmla="*/ 0 h 6858000"/>
              <a:gd name="connsiteX2" fmla="*/ 3307976 w 9272922"/>
              <a:gd name="connsiteY2" fmla="*/ 0 h 6858000"/>
              <a:gd name="connsiteX3" fmla="*/ 8126249 w 9272922"/>
              <a:gd name="connsiteY3" fmla="*/ 0 h 6858000"/>
              <a:gd name="connsiteX4" fmla="*/ 8138896 w 9272922"/>
              <a:gd name="connsiteY4" fmla="*/ 31774 h 6858000"/>
              <a:gd name="connsiteX5" fmla="*/ 9193904 w 9272922"/>
              <a:gd name="connsiteY5" fmla="*/ 2682457 h 6858000"/>
              <a:gd name="connsiteX6" fmla="*/ 9193904 w 9272922"/>
              <a:gd name="connsiteY6" fmla="*/ 3752208 h 6858000"/>
              <a:gd name="connsiteX7" fmla="*/ 8036400 w 9272922"/>
              <a:gd name="connsiteY7" fmla="*/ 6660411 h 6858000"/>
              <a:gd name="connsiteX8" fmla="*/ 7957938 w 9272922"/>
              <a:gd name="connsiteY8" fmla="*/ 6857542 h 6858000"/>
              <a:gd name="connsiteX9" fmla="*/ 3307976 w 9272922"/>
              <a:gd name="connsiteY9" fmla="*/ 6857542 h 6858000"/>
              <a:gd name="connsiteX10" fmla="*/ 3307976 w 9272922"/>
              <a:gd name="connsiteY10" fmla="*/ 6858000 h 6858000"/>
              <a:gd name="connsiteX11" fmla="*/ 0 w 9272922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272922" h="6858000">
                <a:moveTo>
                  <a:pt x="0" y="0"/>
                </a:moveTo>
                <a:lnTo>
                  <a:pt x="1733417" y="0"/>
                </a:lnTo>
                <a:lnTo>
                  <a:pt x="3307976" y="0"/>
                </a:lnTo>
                <a:lnTo>
                  <a:pt x="8126249" y="0"/>
                </a:lnTo>
                <a:lnTo>
                  <a:pt x="8138896" y="31774"/>
                </a:lnTo>
                <a:cubicBezTo>
                  <a:pt x="9193904" y="2682457"/>
                  <a:pt x="9193904" y="2682457"/>
                  <a:pt x="9193904" y="2682457"/>
                </a:cubicBezTo>
                <a:cubicBezTo>
                  <a:pt x="9299262" y="2988100"/>
                  <a:pt x="9299262" y="3446565"/>
                  <a:pt x="9193904" y="3752208"/>
                </a:cubicBezTo>
                <a:cubicBezTo>
                  <a:pt x="8709916" y="4968215"/>
                  <a:pt x="8331802" y="5918220"/>
                  <a:pt x="8036400" y="6660411"/>
                </a:cubicBezTo>
                <a:lnTo>
                  <a:pt x="7957938" y="6857542"/>
                </a:lnTo>
                <a:lnTo>
                  <a:pt x="3307976" y="6857542"/>
                </a:lnTo>
                <a:lnTo>
                  <a:pt x="330797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2" name="Freeform 5">
            <a:extLst>
              <a:ext uri="{FF2B5EF4-FFF2-40B4-BE49-F238E27FC236}">
                <a16:creationId xmlns:a16="http://schemas.microsoft.com/office/drawing/2014/main" id="{50F864A1-23CF-4954-887F-3C4458622A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9160561" y="1348782"/>
            <a:ext cx="935037" cy="824315"/>
          </a:xfrm>
          <a:custGeom>
            <a:avLst/>
            <a:gdLst>
              <a:gd name="T0" fmla="*/ 225 w 785"/>
              <a:gd name="T1" fmla="*/ 692 h 692"/>
              <a:gd name="T2" fmla="*/ 177 w 785"/>
              <a:gd name="T3" fmla="*/ 665 h 692"/>
              <a:gd name="T4" fmla="*/ 9 w 785"/>
              <a:gd name="T5" fmla="*/ 374 h 692"/>
              <a:gd name="T6" fmla="*/ 9 w 785"/>
              <a:gd name="T7" fmla="*/ 318 h 692"/>
              <a:gd name="T8" fmla="*/ 177 w 785"/>
              <a:gd name="T9" fmla="*/ 27 h 692"/>
              <a:gd name="T10" fmla="*/ 225 w 785"/>
              <a:gd name="T11" fmla="*/ 0 h 692"/>
              <a:gd name="T12" fmla="*/ 561 w 785"/>
              <a:gd name="T13" fmla="*/ 0 h 692"/>
              <a:gd name="T14" fmla="*/ 609 w 785"/>
              <a:gd name="T15" fmla="*/ 27 h 692"/>
              <a:gd name="T16" fmla="*/ 777 w 785"/>
              <a:gd name="T17" fmla="*/ 318 h 692"/>
              <a:gd name="T18" fmla="*/ 777 w 785"/>
              <a:gd name="T19" fmla="*/ 374 h 692"/>
              <a:gd name="T20" fmla="*/ 609 w 785"/>
              <a:gd name="T21" fmla="*/ 665 h 692"/>
              <a:gd name="T22" fmla="*/ 561 w 785"/>
              <a:gd name="T23" fmla="*/ 692 h 692"/>
              <a:gd name="T24" fmla="*/ 225 w 785"/>
              <a:gd name="T25" fmla="*/ 692 h 6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785" h="692">
                <a:moveTo>
                  <a:pt x="225" y="692"/>
                </a:moveTo>
                <a:cubicBezTo>
                  <a:pt x="207" y="692"/>
                  <a:pt x="185" y="680"/>
                  <a:pt x="177" y="665"/>
                </a:cubicBezTo>
                <a:cubicBezTo>
                  <a:pt x="9" y="374"/>
                  <a:pt x="9" y="374"/>
                  <a:pt x="9" y="374"/>
                </a:cubicBezTo>
                <a:cubicBezTo>
                  <a:pt x="0" y="358"/>
                  <a:pt x="0" y="334"/>
                  <a:pt x="9" y="318"/>
                </a:cubicBezTo>
                <a:cubicBezTo>
                  <a:pt x="177" y="27"/>
                  <a:pt x="177" y="27"/>
                  <a:pt x="177" y="27"/>
                </a:cubicBezTo>
                <a:cubicBezTo>
                  <a:pt x="185" y="12"/>
                  <a:pt x="207" y="0"/>
                  <a:pt x="225" y="0"/>
                </a:cubicBezTo>
                <a:cubicBezTo>
                  <a:pt x="561" y="0"/>
                  <a:pt x="561" y="0"/>
                  <a:pt x="561" y="0"/>
                </a:cubicBezTo>
                <a:cubicBezTo>
                  <a:pt x="578" y="0"/>
                  <a:pt x="600" y="12"/>
                  <a:pt x="609" y="27"/>
                </a:cubicBezTo>
                <a:cubicBezTo>
                  <a:pt x="777" y="318"/>
                  <a:pt x="777" y="318"/>
                  <a:pt x="777" y="318"/>
                </a:cubicBezTo>
                <a:cubicBezTo>
                  <a:pt x="785" y="334"/>
                  <a:pt x="785" y="358"/>
                  <a:pt x="777" y="374"/>
                </a:cubicBezTo>
                <a:cubicBezTo>
                  <a:pt x="609" y="665"/>
                  <a:pt x="609" y="665"/>
                  <a:pt x="609" y="665"/>
                </a:cubicBezTo>
                <a:cubicBezTo>
                  <a:pt x="600" y="680"/>
                  <a:pt x="578" y="692"/>
                  <a:pt x="561" y="692"/>
                </a:cubicBezTo>
                <a:lnTo>
                  <a:pt x="225" y="692"/>
                </a:lnTo>
                <a:close/>
              </a:path>
            </a:pathLst>
          </a:custGeom>
          <a:noFill/>
          <a:ln w="28575" cmpd="sng"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8D313E8C-7457-407E-BDA5-EACA44D382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9960661" y="1000124"/>
            <a:ext cx="762167" cy="671915"/>
          </a:xfrm>
          <a:custGeom>
            <a:avLst/>
            <a:gdLst>
              <a:gd name="T0" fmla="*/ 225 w 785"/>
              <a:gd name="T1" fmla="*/ 692 h 692"/>
              <a:gd name="T2" fmla="*/ 177 w 785"/>
              <a:gd name="T3" fmla="*/ 665 h 692"/>
              <a:gd name="T4" fmla="*/ 9 w 785"/>
              <a:gd name="T5" fmla="*/ 374 h 692"/>
              <a:gd name="T6" fmla="*/ 9 w 785"/>
              <a:gd name="T7" fmla="*/ 318 h 692"/>
              <a:gd name="T8" fmla="*/ 177 w 785"/>
              <a:gd name="T9" fmla="*/ 27 h 692"/>
              <a:gd name="T10" fmla="*/ 225 w 785"/>
              <a:gd name="T11" fmla="*/ 0 h 692"/>
              <a:gd name="T12" fmla="*/ 561 w 785"/>
              <a:gd name="T13" fmla="*/ 0 h 692"/>
              <a:gd name="T14" fmla="*/ 609 w 785"/>
              <a:gd name="T15" fmla="*/ 27 h 692"/>
              <a:gd name="T16" fmla="*/ 777 w 785"/>
              <a:gd name="T17" fmla="*/ 318 h 692"/>
              <a:gd name="T18" fmla="*/ 777 w 785"/>
              <a:gd name="T19" fmla="*/ 374 h 692"/>
              <a:gd name="T20" fmla="*/ 609 w 785"/>
              <a:gd name="T21" fmla="*/ 665 h 692"/>
              <a:gd name="T22" fmla="*/ 561 w 785"/>
              <a:gd name="T23" fmla="*/ 692 h 692"/>
              <a:gd name="T24" fmla="*/ 225 w 785"/>
              <a:gd name="T25" fmla="*/ 692 h 6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785" h="692">
                <a:moveTo>
                  <a:pt x="225" y="692"/>
                </a:moveTo>
                <a:cubicBezTo>
                  <a:pt x="207" y="692"/>
                  <a:pt x="185" y="680"/>
                  <a:pt x="177" y="665"/>
                </a:cubicBezTo>
                <a:cubicBezTo>
                  <a:pt x="9" y="374"/>
                  <a:pt x="9" y="374"/>
                  <a:pt x="9" y="374"/>
                </a:cubicBezTo>
                <a:cubicBezTo>
                  <a:pt x="0" y="358"/>
                  <a:pt x="0" y="334"/>
                  <a:pt x="9" y="318"/>
                </a:cubicBezTo>
                <a:cubicBezTo>
                  <a:pt x="177" y="27"/>
                  <a:pt x="177" y="27"/>
                  <a:pt x="177" y="27"/>
                </a:cubicBezTo>
                <a:cubicBezTo>
                  <a:pt x="185" y="12"/>
                  <a:pt x="207" y="0"/>
                  <a:pt x="225" y="0"/>
                </a:cubicBezTo>
                <a:cubicBezTo>
                  <a:pt x="561" y="0"/>
                  <a:pt x="561" y="0"/>
                  <a:pt x="561" y="0"/>
                </a:cubicBezTo>
                <a:cubicBezTo>
                  <a:pt x="578" y="0"/>
                  <a:pt x="600" y="12"/>
                  <a:pt x="609" y="27"/>
                </a:cubicBezTo>
                <a:cubicBezTo>
                  <a:pt x="777" y="318"/>
                  <a:pt x="777" y="318"/>
                  <a:pt x="777" y="318"/>
                </a:cubicBezTo>
                <a:cubicBezTo>
                  <a:pt x="785" y="334"/>
                  <a:pt x="785" y="358"/>
                  <a:pt x="777" y="374"/>
                </a:cubicBezTo>
                <a:cubicBezTo>
                  <a:pt x="609" y="665"/>
                  <a:pt x="609" y="665"/>
                  <a:pt x="609" y="665"/>
                </a:cubicBezTo>
                <a:cubicBezTo>
                  <a:pt x="600" y="680"/>
                  <a:pt x="578" y="692"/>
                  <a:pt x="561" y="692"/>
                </a:cubicBezTo>
                <a:lnTo>
                  <a:pt x="225" y="692"/>
                </a:lnTo>
                <a:close/>
              </a:path>
            </a:pathLst>
          </a:custGeom>
          <a:noFill/>
          <a:ln w="28575" cmpd="sng"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8324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objekt 4" descr="En bild som visar bärbar dator, inomhus, dator, elektronik&#10;&#10;Automatiskt genererad beskrivning">
            <a:extLst>
              <a:ext uri="{FF2B5EF4-FFF2-40B4-BE49-F238E27FC236}">
                <a16:creationId xmlns:a16="http://schemas.microsoft.com/office/drawing/2014/main" id="{22C0B6AC-22A9-40EE-9672-7BB5FAB383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490" y="0"/>
            <a:ext cx="10291020" cy="6858000"/>
          </a:xfrm>
          <a:prstGeom prst="rect">
            <a:avLst/>
          </a:prstGeom>
        </p:spPr>
      </p:pic>
      <p:pic>
        <p:nvPicPr>
          <p:cNvPr id="7" name="Bildobjekt 6" descr="En bild som visar person, utomhus, man, gräs&#10;&#10;Automatiskt genererad beskrivning">
            <a:extLst>
              <a:ext uri="{FF2B5EF4-FFF2-40B4-BE49-F238E27FC236}">
                <a16:creationId xmlns:a16="http://schemas.microsoft.com/office/drawing/2014/main" id="{1B12C65B-7BFB-403A-AF75-AE15ABC84A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4575" y="859415"/>
            <a:ext cx="7711766" cy="5139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408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objekt 8" descr="En bild som visar leksak&#10;&#10;Automatiskt genererad beskrivning">
            <a:extLst>
              <a:ext uri="{FF2B5EF4-FFF2-40B4-BE49-F238E27FC236}">
                <a16:creationId xmlns:a16="http://schemas.microsoft.com/office/drawing/2014/main" id="{AED53F0E-A29A-4515-B515-012D22E54B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9492" y="0"/>
            <a:ext cx="7213016" cy="6858000"/>
          </a:xfrm>
          <a:prstGeom prst="rect">
            <a:avLst/>
          </a:prstGeom>
        </p:spPr>
      </p:pic>
      <p:pic>
        <p:nvPicPr>
          <p:cNvPr id="11" name="Bildobjekt 10" descr="En bild som visar transport, flyger, flygplan, plan&#10;&#10;Automatiskt genererad beskrivning">
            <a:extLst>
              <a:ext uri="{FF2B5EF4-FFF2-40B4-BE49-F238E27FC236}">
                <a16:creationId xmlns:a16="http://schemas.microsoft.com/office/drawing/2014/main" id="{0EED7872-71D9-488C-8FA7-57C5E90389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517" y="14697"/>
            <a:ext cx="10268966" cy="6843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70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objekt 4" descr="En bild som visar leksak, man, baseball, klocka&#10;&#10;Automatiskt genererad beskrivning">
            <a:extLst>
              <a:ext uri="{FF2B5EF4-FFF2-40B4-BE49-F238E27FC236}">
                <a16:creationId xmlns:a16="http://schemas.microsoft.com/office/drawing/2014/main" id="{F02F2ECB-C57A-47A8-8ED3-CAA8FB9342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468" y="1547039"/>
            <a:ext cx="4508997" cy="4015560"/>
          </a:xfrm>
          <a:prstGeom prst="rect">
            <a:avLst/>
          </a:prstGeom>
        </p:spPr>
      </p:pic>
      <p:pic>
        <p:nvPicPr>
          <p:cNvPr id="7" name="Bildobjekt 6" descr="En bild som visar person, man, inomhus, leende&#10;&#10;Automatiskt genererad beskrivning">
            <a:extLst>
              <a:ext uri="{FF2B5EF4-FFF2-40B4-BE49-F238E27FC236}">
                <a16:creationId xmlns:a16="http://schemas.microsoft.com/office/drawing/2014/main" id="{0264EFC8-E28B-4A5D-9FDA-985636225F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471189" y="502022"/>
            <a:ext cx="4440153" cy="5594291"/>
          </a:xfrm>
          <a:prstGeom prst="rect">
            <a:avLst/>
          </a:prstGeom>
        </p:spPr>
      </p:pic>
      <p:pic>
        <p:nvPicPr>
          <p:cNvPr id="9" name="Bildobjekt 8">
            <a:extLst>
              <a:ext uri="{FF2B5EF4-FFF2-40B4-BE49-F238E27FC236}">
                <a16:creationId xmlns:a16="http://schemas.microsoft.com/office/drawing/2014/main" id="{34D1ECA0-2289-4175-92D9-A37653633C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564063">
            <a:off x="4644487" y="0"/>
            <a:ext cx="1076325" cy="2152650"/>
          </a:xfrm>
          <a:prstGeom prst="rect">
            <a:avLst/>
          </a:prstGeom>
        </p:spPr>
      </p:pic>
      <p:pic>
        <p:nvPicPr>
          <p:cNvPr id="11" name="Bildobjekt 10">
            <a:extLst>
              <a:ext uri="{FF2B5EF4-FFF2-40B4-BE49-F238E27FC236}">
                <a16:creationId xmlns:a16="http://schemas.microsoft.com/office/drawing/2014/main" id="{EA3146F0-FEBD-434E-B1DE-FE693F1FA6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15300">
            <a:off x="4673443" y="2840098"/>
            <a:ext cx="1285404" cy="2570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465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objekt 4" descr="En bild som visar leksak, man, baseball, klocka&#10;&#10;Automatiskt genererad beskrivning">
            <a:extLst>
              <a:ext uri="{FF2B5EF4-FFF2-40B4-BE49-F238E27FC236}">
                <a16:creationId xmlns:a16="http://schemas.microsoft.com/office/drawing/2014/main" id="{F29F5AF7-5A82-4DE0-AF48-1823DDE8B5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9800" y="838308"/>
            <a:ext cx="6372400" cy="5675043"/>
          </a:xfrm>
          <a:prstGeom prst="rect">
            <a:avLst/>
          </a:prstGeom>
        </p:spPr>
      </p:pic>
      <p:pic>
        <p:nvPicPr>
          <p:cNvPr id="7" name="Bildobjekt 6">
            <a:extLst>
              <a:ext uri="{FF2B5EF4-FFF2-40B4-BE49-F238E27FC236}">
                <a16:creationId xmlns:a16="http://schemas.microsoft.com/office/drawing/2014/main" id="{CAA5DAFC-FBC6-4E05-A756-0AF09D43BB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4554" y="-264798"/>
            <a:ext cx="3867670" cy="3444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186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69 0 0.125 0.056 0.125 0.125 C 0.125 0.194 0.069 0.25 0 0.25 C -0.069 0.25 -0.125 0.194 -0.125 0.125 C -0.125 0.056 -0.069 0 0 0 Z" pathEditMode="relative" ptsTypes="">
                                      <p:cBhvr>
                                        <p:cTn id="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xit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25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25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objekt 4">
            <a:extLst>
              <a:ext uri="{FF2B5EF4-FFF2-40B4-BE49-F238E27FC236}">
                <a16:creationId xmlns:a16="http://schemas.microsoft.com/office/drawing/2014/main" id="{D6AA4ACD-678A-4DC7-9867-0B31B8D333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691" y="295274"/>
            <a:ext cx="2883834" cy="5767667"/>
          </a:xfrm>
          <a:prstGeom prst="rect">
            <a:avLst/>
          </a:prstGeom>
        </p:spPr>
      </p:pic>
      <p:pic>
        <p:nvPicPr>
          <p:cNvPr id="7" name="Bildobjekt 6" descr="En bild som visar blomma, paraply&#10;&#10;Automatiskt genererad beskrivning">
            <a:extLst>
              <a:ext uri="{FF2B5EF4-FFF2-40B4-BE49-F238E27FC236}">
                <a16:creationId xmlns:a16="http://schemas.microsoft.com/office/drawing/2014/main" id="{C5A6540D-145C-44BE-94BF-955BD1CB7D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8775" y="814195"/>
            <a:ext cx="4999435" cy="5015107"/>
          </a:xfrm>
          <a:prstGeom prst="rect">
            <a:avLst/>
          </a:prstGeom>
        </p:spPr>
      </p:pic>
      <p:pic>
        <p:nvPicPr>
          <p:cNvPr id="9" name="Bildobjekt 8">
            <a:extLst>
              <a:ext uri="{FF2B5EF4-FFF2-40B4-BE49-F238E27FC236}">
                <a16:creationId xmlns:a16="http://schemas.microsoft.com/office/drawing/2014/main" id="{8B6FB5EE-511D-4C43-AAA1-6A3FC7EDB9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8421" y="571499"/>
            <a:ext cx="2011412" cy="2428875"/>
          </a:xfrm>
          <a:prstGeom prst="rect">
            <a:avLst/>
          </a:prstGeom>
        </p:spPr>
      </p:pic>
      <p:pic>
        <p:nvPicPr>
          <p:cNvPr id="11" name="Bildobjekt 10" descr="En bild som visar svart, vatten, bro, spegel&#10;&#10;Automatiskt genererad beskrivning">
            <a:extLst>
              <a:ext uri="{FF2B5EF4-FFF2-40B4-BE49-F238E27FC236}">
                <a16:creationId xmlns:a16="http://schemas.microsoft.com/office/drawing/2014/main" id="{C77C2F1C-A35B-4E29-9C3B-A674EE4C87E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5218" y="3857627"/>
            <a:ext cx="1792724" cy="2276475"/>
          </a:xfrm>
          <a:prstGeom prst="rect">
            <a:avLst/>
          </a:prstGeom>
        </p:spPr>
      </p:pic>
      <p:pic>
        <p:nvPicPr>
          <p:cNvPr id="13" name="Bildobjekt 12">
            <a:extLst>
              <a:ext uri="{FF2B5EF4-FFF2-40B4-BE49-F238E27FC236}">
                <a16:creationId xmlns:a16="http://schemas.microsoft.com/office/drawing/2014/main" id="{C144D9C6-8698-4701-8437-C58EC0A4635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36" y="2410833"/>
            <a:ext cx="11816109" cy="1018168"/>
          </a:xfrm>
          <a:prstGeom prst="rect">
            <a:avLst/>
          </a:prstGeom>
        </p:spPr>
      </p:pic>
      <p:pic>
        <p:nvPicPr>
          <p:cNvPr id="19" name="Bildobjekt 18" descr="En bild som visar ritning&#10;&#10;Automatiskt genererad beskrivning">
            <a:extLst>
              <a:ext uri="{FF2B5EF4-FFF2-40B4-BE49-F238E27FC236}">
                <a16:creationId xmlns:a16="http://schemas.microsoft.com/office/drawing/2014/main" id="{1502499E-1A66-4839-BE92-C53BF91AEBF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8525" y="1192306"/>
            <a:ext cx="931473" cy="935306"/>
          </a:xfrm>
          <a:prstGeom prst="rect">
            <a:avLst/>
          </a:prstGeom>
        </p:spPr>
      </p:pic>
      <p:pic>
        <p:nvPicPr>
          <p:cNvPr id="20" name="Bildobjekt 19" descr="En bild som visar ritning&#10;&#10;Automatiskt genererad beskrivning">
            <a:extLst>
              <a:ext uri="{FF2B5EF4-FFF2-40B4-BE49-F238E27FC236}">
                <a16:creationId xmlns:a16="http://schemas.microsoft.com/office/drawing/2014/main" id="{0F0195ED-AF92-49AE-A91F-04F934183C5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8525" y="3693845"/>
            <a:ext cx="931473" cy="935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043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5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8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1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4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7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objekt 4" descr="En bild som visar skärm, telefon, klocka&#10;&#10;Automatiskt genererad beskrivning">
            <a:extLst>
              <a:ext uri="{FF2B5EF4-FFF2-40B4-BE49-F238E27FC236}">
                <a16:creationId xmlns:a16="http://schemas.microsoft.com/office/drawing/2014/main" id="{7CD197F2-F94C-4053-A0FE-D0B4EC7902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245" y="0"/>
            <a:ext cx="4803621" cy="6858000"/>
          </a:xfrm>
          <a:prstGeom prst="rect">
            <a:avLst/>
          </a:prstGeom>
        </p:spPr>
      </p:pic>
      <p:pic>
        <p:nvPicPr>
          <p:cNvPr id="7" name="Bildobjekt 6" descr="En bild som visar svart, spel, stjärna&#10;&#10;Automatiskt genererad beskrivning">
            <a:extLst>
              <a:ext uri="{FF2B5EF4-FFF2-40B4-BE49-F238E27FC236}">
                <a16:creationId xmlns:a16="http://schemas.microsoft.com/office/drawing/2014/main" id="{7C6B220A-FA05-4582-ACC5-BD57772443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8075" y="0"/>
            <a:ext cx="47945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424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Bildobjekt 14" descr="En bild som visar solros, blomma, gul, bärbar dator&#10;&#10;Automatiskt genererad beskrivning">
            <a:extLst>
              <a:ext uri="{FF2B5EF4-FFF2-40B4-BE49-F238E27FC236}">
                <a16:creationId xmlns:a16="http://schemas.microsoft.com/office/drawing/2014/main" id="{92E48241-9AD1-42D6-AA0E-46EDE5995D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1987" y="0"/>
            <a:ext cx="9468026" cy="6858000"/>
          </a:xfrm>
          <a:prstGeom prst="rect">
            <a:avLst/>
          </a:prstGeom>
        </p:spPr>
      </p:pic>
      <p:pic>
        <p:nvPicPr>
          <p:cNvPr id="17" name="Bildobjekt 16">
            <a:extLst>
              <a:ext uri="{FF2B5EF4-FFF2-40B4-BE49-F238E27FC236}">
                <a16:creationId xmlns:a16="http://schemas.microsoft.com/office/drawing/2014/main" id="{0583320B-52A3-494B-8F16-13CF027231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0125" y="4235965"/>
            <a:ext cx="2847975" cy="2536310"/>
          </a:xfrm>
          <a:prstGeom prst="rect">
            <a:avLst/>
          </a:prstGeom>
        </p:spPr>
      </p:pic>
      <p:pic>
        <p:nvPicPr>
          <p:cNvPr id="19" name="Bildobjekt 18">
            <a:extLst>
              <a:ext uri="{FF2B5EF4-FFF2-40B4-BE49-F238E27FC236}">
                <a16:creationId xmlns:a16="http://schemas.microsoft.com/office/drawing/2014/main" id="{F0631193-9522-46F9-B08F-9F98844B70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4448" y="403410"/>
            <a:ext cx="758079" cy="1516157"/>
          </a:xfrm>
          <a:prstGeom prst="rect">
            <a:avLst/>
          </a:prstGeom>
        </p:spPr>
      </p:pic>
      <p:pic>
        <p:nvPicPr>
          <p:cNvPr id="21" name="Bildobjekt 20">
            <a:extLst>
              <a:ext uri="{FF2B5EF4-FFF2-40B4-BE49-F238E27FC236}">
                <a16:creationId xmlns:a16="http://schemas.microsoft.com/office/drawing/2014/main" id="{891B32D4-A7D9-4AEC-B086-AEBC7CA1CD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13858">
            <a:off x="9096934" y="504107"/>
            <a:ext cx="880783" cy="1761566"/>
          </a:xfrm>
          <a:prstGeom prst="rect">
            <a:avLst/>
          </a:prstGeom>
        </p:spPr>
      </p:pic>
      <p:pic>
        <p:nvPicPr>
          <p:cNvPr id="23" name="Bildobjekt 22">
            <a:extLst>
              <a:ext uri="{FF2B5EF4-FFF2-40B4-BE49-F238E27FC236}">
                <a16:creationId xmlns:a16="http://schemas.microsoft.com/office/drawing/2014/main" id="{BDEBD5A1-7E80-4062-A593-9CE9A05275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505948">
            <a:off x="6234112" y="405723"/>
            <a:ext cx="856130" cy="1712259"/>
          </a:xfrm>
          <a:prstGeom prst="rect">
            <a:avLst/>
          </a:prstGeom>
        </p:spPr>
      </p:pic>
      <p:pic>
        <p:nvPicPr>
          <p:cNvPr id="29" name="Bildobjekt 28">
            <a:extLst>
              <a:ext uri="{FF2B5EF4-FFF2-40B4-BE49-F238E27FC236}">
                <a16:creationId xmlns:a16="http://schemas.microsoft.com/office/drawing/2014/main" id="{45A5A141-E5DD-49A1-A13C-4D2C5B0615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703757">
            <a:off x="5073125" y="3195740"/>
            <a:ext cx="837637" cy="1675273"/>
          </a:xfrm>
          <a:prstGeom prst="rect">
            <a:avLst/>
          </a:prstGeom>
        </p:spPr>
      </p:pic>
      <p:pic>
        <p:nvPicPr>
          <p:cNvPr id="31" name="Bildobjekt 30" descr="En bild som visar blomma, paraply&#10;&#10;Automatiskt genererad beskrivning">
            <a:extLst>
              <a:ext uri="{FF2B5EF4-FFF2-40B4-BE49-F238E27FC236}">
                <a16:creationId xmlns:a16="http://schemas.microsoft.com/office/drawing/2014/main" id="{EFA8A0A2-C8A6-4D03-A909-AF582F36EC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9343" y="-148838"/>
            <a:ext cx="7133314" cy="7155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153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4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4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400"/>
                            </p:stCondLst>
                            <p:childTnLst>
                              <p:par>
                                <p:cTn id="3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1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objekt 4" descr="En bild som visar person, väg, stående, kvinna&#10;&#10;Automatiskt genererad beskrivning">
            <a:extLst>
              <a:ext uri="{FF2B5EF4-FFF2-40B4-BE49-F238E27FC236}">
                <a16:creationId xmlns:a16="http://schemas.microsoft.com/office/drawing/2014/main" id="{3AAEC433-F922-4F3B-B234-5E1146E009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pic>
        <p:nvPicPr>
          <p:cNvPr id="9" name="Bildobjekt 8" descr="En bild som visar transport, hjul&#10;&#10;Automatiskt genererad beskrivning">
            <a:extLst>
              <a:ext uri="{FF2B5EF4-FFF2-40B4-BE49-F238E27FC236}">
                <a16:creationId xmlns:a16="http://schemas.microsoft.com/office/drawing/2014/main" id="{04539460-72D7-4CE1-8099-1D0D53155E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8784" y="1068180"/>
            <a:ext cx="1940299" cy="2360820"/>
          </a:xfrm>
          <a:prstGeom prst="rect">
            <a:avLst/>
          </a:prstGeom>
        </p:spPr>
      </p:pic>
      <p:pic>
        <p:nvPicPr>
          <p:cNvPr id="11" name="Bildobjekt 10" descr="En bild som visar vapen, skjutvapen&#10;&#10;Automatiskt genererad beskrivning">
            <a:extLst>
              <a:ext uri="{FF2B5EF4-FFF2-40B4-BE49-F238E27FC236}">
                <a16:creationId xmlns:a16="http://schemas.microsoft.com/office/drawing/2014/main" id="{93A02E80-F865-4606-8084-99A703CBC9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509" y="842682"/>
            <a:ext cx="4093883" cy="3070412"/>
          </a:xfrm>
          <a:prstGeom prst="rect">
            <a:avLst/>
          </a:prstGeom>
        </p:spPr>
      </p:pic>
      <p:pic>
        <p:nvPicPr>
          <p:cNvPr id="13" name="Bildobjekt 12" descr="En bild som visar leksak, rum&#10;&#10;Automatiskt genererad beskrivning">
            <a:extLst>
              <a:ext uri="{FF2B5EF4-FFF2-40B4-BE49-F238E27FC236}">
                <a16:creationId xmlns:a16="http://schemas.microsoft.com/office/drawing/2014/main" id="{AAF97F87-E10A-4F12-8CEB-20CA84B555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8583" y="336258"/>
            <a:ext cx="3034833" cy="3366193"/>
          </a:xfrm>
          <a:prstGeom prst="rect">
            <a:avLst/>
          </a:prstGeom>
        </p:spPr>
      </p:pic>
      <p:pic>
        <p:nvPicPr>
          <p:cNvPr id="15" name="Bildobjekt 14">
            <a:extLst>
              <a:ext uri="{FF2B5EF4-FFF2-40B4-BE49-F238E27FC236}">
                <a16:creationId xmlns:a16="http://schemas.microsoft.com/office/drawing/2014/main" id="{F5E45796-903E-401E-955C-68A3FCA73C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2192001" cy="6854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27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objekt 6">
            <a:extLst>
              <a:ext uri="{FF2B5EF4-FFF2-40B4-BE49-F238E27FC236}">
                <a16:creationId xmlns:a16="http://schemas.microsoft.com/office/drawing/2014/main" id="{C6534DEB-C948-4351-9E6D-EEC6A883F4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1874" y="1181100"/>
            <a:ext cx="5048250" cy="4495800"/>
          </a:xfrm>
          <a:prstGeom prst="rect">
            <a:avLst/>
          </a:prstGeom>
        </p:spPr>
      </p:pic>
      <p:sp>
        <p:nvSpPr>
          <p:cNvPr id="8" name="textruta 7">
            <a:extLst>
              <a:ext uri="{FF2B5EF4-FFF2-40B4-BE49-F238E27FC236}">
                <a16:creationId xmlns:a16="http://schemas.microsoft.com/office/drawing/2014/main" id="{3757FB6C-C596-49D7-B25B-393DAF9588C2}"/>
              </a:ext>
            </a:extLst>
          </p:cNvPr>
          <p:cNvSpPr txBox="1"/>
          <p:nvPr/>
        </p:nvSpPr>
        <p:spPr>
          <a:xfrm>
            <a:off x="2669083" y="928309"/>
            <a:ext cx="2259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/>
              <a:t>25% mer studs!</a:t>
            </a:r>
          </a:p>
        </p:txBody>
      </p:sp>
      <p:sp>
        <p:nvSpPr>
          <p:cNvPr id="9" name="textruta 8">
            <a:extLst>
              <a:ext uri="{FF2B5EF4-FFF2-40B4-BE49-F238E27FC236}">
                <a16:creationId xmlns:a16="http://schemas.microsoft.com/office/drawing/2014/main" id="{036788C1-37DC-4B4F-9BE7-4099C4C49D7E}"/>
              </a:ext>
            </a:extLst>
          </p:cNvPr>
          <p:cNvSpPr txBox="1"/>
          <p:nvPr/>
        </p:nvSpPr>
        <p:spPr>
          <a:xfrm>
            <a:off x="7126941" y="928309"/>
            <a:ext cx="3890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/>
              <a:t>Dynamit bortstötande material!</a:t>
            </a:r>
          </a:p>
        </p:txBody>
      </p:sp>
      <p:sp>
        <p:nvSpPr>
          <p:cNvPr id="10" name="textruta 9">
            <a:extLst>
              <a:ext uri="{FF2B5EF4-FFF2-40B4-BE49-F238E27FC236}">
                <a16:creationId xmlns:a16="http://schemas.microsoft.com/office/drawing/2014/main" id="{A834D0C3-DD92-4980-B67D-E118B9C25013}"/>
              </a:ext>
            </a:extLst>
          </p:cNvPr>
          <p:cNvSpPr txBox="1"/>
          <p:nvPr/>
        </p:nvSpPr>
        <p:spPr>
          <a:xfrm>
            <a:off x="2321860" y="4751294"/>
            <a:ext cx="3276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/>
              <a:t>50% mindre chans att explodera!</a:t>
            </a:r>
          </a:p>
        </p:txBody>
      </p:sp>
      <p:sp>
        <p:nvSpPr>
          <p:cNvPr id="11" name="textruta 10">
            <a:extLst>
              <a:ext uri="{FF2B5EF4-FFF2-40B4-BE49-F238E27FC236}">
                <a16:creationId xmlns:a16="http://schemas.microsoft.com/office/drawing/2014/main" id="{6D1290D1-6391-4F96-B857-8F106E6A8B24}"/>
              </a:ext>
            </a:extLst>
          </p:cNvPr>
          <p:cNvSpPr txBox="1"/>
          <p:nvPr/>
        </p:nvSpPr>
        <p:spPr>
          <a:xfrm>
            <a:off x="2662517" y="1533240"/>
            <a:ext cx="686696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4400" dirty="0"/>
              <a:t>ONLY 19.99$ - CALL NOW</a:t>
            </a:r>
          </a:p>
        </p:txBody>
      </p:sp>
      <p:sp>
        <p:nvSpPr>
          <p:cNvPr id="12" name="textruta 11">
            <a:extLst>
              <a:ext uri="{FF2B5EF4-FFF2-40B4-BE49-F238E27FC236}">
                <a16:creationId xmlns:a16="http://schemas.microsoft.com/office/drawing/2014/main" id="{53197669-8DCF-45C4-B873-4DE42959B071}"/>
              </a:ext>
            </a:extLst>
          </p:cNvPr>
          <p:cNvSpPr txBox="1"/>
          <p:nvPr/>
        </p:nvSpPr>
        <p:spPr>
          <a:xfrm>
            <a:off x="3401546" y="3968098"/>
            <a:ext cx="454804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4000" dirty="0"/>
              <a:t>1-800-ALFREDNOBEL</a:t>
            </a:r>
          </a:p>
        </p:txBody>
      </p:sp>
      <p:pic>
        <p:nvPicPr>
          <p:cNvPr id="3" name="Bildobjekt 2" descr="En bild som visar tecken, klocka&#10;&#10;Automatiskt genererad beskrivning">
            <a:extLst>
              <a:ext uri="{FF2B5EF4-FFF2-40B4-BE49-F238E27FC236}">
                <a16:creationId xmlns:a16="http://schemas.microsoft.com/office/drawing/2014/main" id="{0BFBC914-85D8-44A3-8800-FB98259B7C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03896">
            <a:off x="5676442" y="3241629"/>
            <a:ext cx="1538654" cy="120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355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objekt 4">
            <a:extLst>
              <a:ext uri="{FF2B5EF4-FFF2-40B4-BE49-F238E27FC236}">
                <a16:creationId xmlns:a16="http://schemas.microsoft.com/office/drawing/2014/main" id="{4A28AD69-9281-4E50-9585-B19F886A94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1875" y="1176183"/>
            <a:ext cx="5048250" cy="4495800"/>
          </a:xfrm>
          <a:prstGeom prst="rect">
            <a:avLst/>
          </a:prstGeom>
        </p:spPr>
      </p:pic>
      <p:pic>
        <p:nvPicPr>
          <p:cNvPr id="7" name="Bildobjekt 6">
            <a:extLst>
              <a:ext uri="{FF2B5EF4-FFF2-40B4-BE49-F238E27FC236}">
                <a16:creationId xmlns:a16="http://schemas.microsoft.com/office/drawing/2014/main" id="{D993FD03-5AD7-4CD9-BE2D-8C8C5C4C84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0899" y="-85846"/>
            <a:ext cx="1266945" cy="2533890"/>
          </a:xfrm>
          <a:prstGeom prst="rect">
            <a:avLst/>
          </a:prstGeom>
        </p:spPr>
      </p:pic>
      <p:pic>
        <p:nvPicPr>
          <p:cNvPr id="9" name="Bildobjekt 8">
            <a:extLst>
              <a:ext uri="{FF2B5EF4-FFF2-40B4-BE49-F238E27FC236}">
                <a16:creationId xmlns:a16="http://schemas.microsoft.com/office/drawing/2014/main" id="{D26D8CDD-CE03-4980-8EF2-B4ADD714B2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265537">
            <a:off x="9836678" y="-160204"/>
            <a:ext cx="1529950" cy="3059900"/>
          </a:xfrm>
          <a:prstGeom prst="rect">
            <a:avLst/>
          </a:prstGeom>
        </p:spPr>
      </p:pic>
      <p:pic>
        <p:nvPicPr>
          <p:cNvPr id="11" name="Bildobjekt 10" descr="En bild som visar bärbar dator, inomhus, dator, sitter&#10;&#10;Automatiskt genererad beskrivning">
            <a:extLst>
              <a:ext uri="{FF2B5EF4-FFF2-40B4-BE49-F238E27FC236}">
                <a16:creationId xmlns:a16="http://schemas.microsoft.com/office/drawing/2014/main" id="{E565BA27-0FCE-4F4C-B6B3-7B7F7D5A4B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3107" y="258571"/>
            <a:ext cx="9603852" cy="6115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832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4.44444E-6 L -0.18776 -0.10764 " pathEditMode="relative" rAng="0" ptsTypes="AA"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388" y="-53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xit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25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25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4.44444E-6 L 0.1987 0.03541 " pathEditMode="relative" rAng="0" ptsTypes="AA">
                                      <p:cBhvr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935" y="17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xit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2" dur="25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25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objekt 4">
            <a:extLst>
              <a:ext uri="{FF2B5EF4-FFF2-40B4-BE49-F238E27FC236}">
                <a16:creationId xmlns:a16="http://schemas.microsoft.com/office/drawing/2014/main" id="{15A2563A-0574-4439-8B24-3A3F123799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0319" y="2752416"/>
            <a:ext cx="5048250" cy="4495800"/>
          </a:xfrm>
          <a:prstGeom prst="rect">
            <a:avLst/>
          </a:prstGeom>
        </p:spPr>
      </p:pic>
      <p:pic>
        <p:nvPicPr>
          <p:cNvPr id="7" name="Bildobjekt 6" descr="En bild som visar spegel&#10;&#10;Automatiskt genererad beskrivning">
            <a:extLst>
              <a:ext uri="{FF2B5EF4-FFF2-40B4-BE49-F238E27FC236}">
                <a16:creationId xmlns:a16="http://schemas.microsoft.com/office/drawing/2014/main" id="{B16BCBD9-6572-4859-A54C-887D3D8278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9610" y="3192254"/>
            <a:ext cx="1158340" cy="1005927"/>
          </a:xfrm>
          <a:prstGeom prst="rect">
            <a:avLst/>
          </a:prstGeom>
        </p:spPr>
      </p:pic>
      <p:pic>
        <p:nvPicPr>
          <p:cNvPr id="9" name="Bildobjekt 8" descr="En bild som visar spegel&#10;&#10;Automatiskt genererad beskrivning">
            <a:extLst>
              <a:ext uri="{FF2B5EF4-FFF2-40B4-BE49-F238E27FC236}">
                <a16:creationId xmlns:a16="http://schemas.microsoft.com/office/drawing/2014/main" id="{82A24033-61E9-4F05-A98A-6D3656AB2B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689290"/>
            <a:ext cx="1158340" cy="1005927"/>
          </a:xfrm>
          <a:prstGeom prst="rect">
            <a:avLst/>
          </a:prstGeom>
        </p:spPr>
      </p:pic>
      <p:pic>
        <p:nvPicPr>
          <p:cNvPr id="13" name="Bildobjekt 12" descr="En bild som visar lampa&#10;&#10;Automatiskt genererad beskrivning">
            <a:extLst>
              <a:ext uri="{FF2B5EF4-FFF2-40B4-BE49-F238E27FC236}">
                <a16:creationId xmlns:a16="http://schemas.microsoft.com/office/drawing/2014/main" id="{43C4F5FB-DE5D-4FC0-91A1-6198AB8F0B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055" y="0"/>
            <a:ext cx="5541261" cy="3702569"/>
          </a:xfrm>
          <a:prstGeom prst="rect">
            <a:avLst/>
          </a:prstGeom>
        </p:spPr>
      </p:pic>
      <p:pic>
        <p:nvPicPr>
          <p:cNvPr id="15" name="Bildobjekt 14" descr="En bild som visar person, man, inomhus, leende&#10;&#10;Automatiskt genererad beskrivning">
            <a:extLst>
              <a:ext uri="{FF2B5EF4-FFF2-40B4-BE49-F238E27FC236}">
                <a16:creationId xmlns:a16="http://schemas.microsoft.com/office/drawing/2014/main" id="{E53FCB83-8F9D-40E5-A199-EE22A7049F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9082" y="644769"/>
            <a:ext cx="1915206" cy="2413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0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5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objekt 4" descr="En bild som visar solros, blomma, gul, bärbar dator&#10;&#10;Automatiskt genererad beskrivning">
            <a:extLst>
              <a:ext uri="{FF2B5EF4-FFF2-40B4-BE49-F238E27FC236}">
                <a16:creationId xmlns:a16="http://schemas.microsoft.com/office/drawing/2014/main" id="{08049F0A-A3BA-4637-97C8-568A4DB449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192" y="0"/>
            <a:ext cx="10313043" cy="6858000"/>
          </a:xfrm>
          <a:prstGeom prst="rect">
            <a:avLst/>
          </a:prstGeom>
        </p:spPr>
      </p:pic>
      <p:pic>
        <p:nvPicPr>
          <p:cNvPr id="9" name="Bildobjekt 8">
            <a:extLst>
              <a:ext uri="{FF2B5EF4-FFF2-40B4-BE49-F238E27FC236}">
                <a16:creationId xmlns:a16="http://schemas.microsoft.com/office/drawing/2014/main" id="{B46E096D-2F48-436D-A250-1432514711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549" y="4396785"/>
            <a:ext cx="2867087" cy="2553330"/>
          </a:xfrm>
          <a:prstGeom prst="rect">
            <a:avLst/>
          </a:prstGeom>
        </p:spPr>
      </p:pic>
      <p:pic>
        <p:nvPicPr>
          <p:cNvPr id="11" name="Bildobjekt 10">
            <a:extLst>
              <a:ext uri="{FF2B5EF4-FFF2-40B4-BE49-F238E27FC236}">
                <a16:creationId xmlns:a16="http://schemas.microsoft.com/office/drawing/2014/main" id="{0668A3C7-9184-4E81-9DF3-DC9D52F69F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0483" y="137230"/>
            <a:ext cx="813122" cy="1626243"/>
          </a:xfrm>
          <a:prstGeom prst="rect">
            <a:avLst/>
          </a:prstGeom>
        </p:spPr>
      </p:pic>
      <p:pic>
        <p:nvPicPr>
          <p:cNvPr id="13" name="Bildobjekt 12">
            <a:extLst>
              <a:ext uri="{FF2B5EF4-FFF2-40B4-BE49-F238E27FC236}">
                <a16:creationId xmlns:a16="http://schemas.microsoft.com/office/drawing/2014/main" id="{86770AB1-1959-4FC3-9476-CE3E2F2F23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34606">
            <a:off x="8990876" y="46539"/>
            <a:ext cx="928627" cy="1857254"/>
          </a:xfrm>
          <a:prstGeom prst="rect">
            <a:avLst/>
          </a:prstGeom>
        </p:spPr>
      </p:pic>
      <p:pic>
        <p:nvPicPr>
          <p:cNvPr id="15" name="Bildobjekt 14">
            <a:extLst>
              <a:ext uri="{FF2B5EF4-FFF2-40B4-BE49-F238E27FC236}">
                <a16:creationId xmlns:a16="http://schemas.microsoft.com/office/drawing/2014/main" id="{8DD306D2-34D2-4B46-804E-93DC4CD168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8613" y="2356453"/>
            <a:ext cx="2187616" cy="1948217"/>
          </a:xfrm>
          <a:prstGeom prst="rect">
            <a:avLst/>
          </a:prstGeom>
        </p:spPr>
      </p:pic>
      <p:pic>
        <p:nvPicPr>
          <p:cNvPr id="17" name="Bildobjekt 16">
            <a:extLst>
              <a:ext uri="{FF2B5EF4-FFF2-40B4-BE49-F238E27FC236}">
                <a16:creationId xmlns:a16="http://schemas.microsoft.com/office/drawing/2014/main" id="{04BD7E5B-7D45-4B3C-8C5D-A9A54B0B72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073752">
            <a:off x="5440173" y="2639882"/>
            <a:ext cx="857733" cy="1715466"/>
          </a:xfrm>
          <a:prstGeom prst="rect">
            <a:avLst/>
          </a:prstGeom>
        </p:spPr>
      </p:pic>
      <p:pic>
        <p:nvPicPr>
          <p:cNvPr id="19" name="Bildobjekt 18" descr="En bild som visar blomma, paraply&#10;&#10;Automatiskt genererad beskrivning">
            <a:extLst>
              <a:ext uri="{FF2B5EF4-FFF2-40B4-BE49-F238E27FC236}">
                <a16:creationId xmlns:a16="http://schemas.microsoft.com/office/drawing/2014/main" id="{3CE559CD-904A-4DF0-B172-3C4A288C34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5034" y="-219436"/>
            <a:ext cx="2901936" cy="2911033"/>
          </a:xfrm>
          <a:prstGeom prst="rect">
            <a:avLst/>
          </a:prstGeom>
        </p:spPr>
      </p:pic>
      <p:pic>
        <p:nvPicPr>
          <p:cNvPr id="21" name="Bildobjekt 20" descr="En bild som visar blomma, paraply&#10;&#10;Automatiskt genererad beskrivning">
            <a:extLst>
              <a:ext uri="{FF2B5EF4-FFF2-40B4-BE49-F238E27FC236}">
                <a16:creationId xmlns:a16="http://schemas.microsoft.com/office/drawing/2014/main" id="{EC38A097-24FF-4FF0-B831-D6D4E203F5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8964" y="1435445"/>
            <a:ext cx="6096159" cy="5810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441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-3.7037E-6 L 0.21172 -0.27963 " pathEditMode="relative" rAng="0" ptsTypes="AA">
                                      <p:cBhvr>
                                        <p:cTn id="11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586" y="-139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3.33333E-6 L -0.02604 0.51689 " pathEditMode="relative" rAng="0" ptsTypes="AA">
                                      <p:cBhvr>
                                        <p:cTn id="30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2567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"/>
                            </p:stCondLst>
                            <p:childTnLst>
                              <p:par>
                                <p:cTn id="3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262B7CB1-EC7F-4BA0-A80C-DE703E2A5E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v-SE" dirty="0"/>
              <a:t>Vägen till Alfred nobels äventyr!</a:t>
            </a:r>
          </a:p>
        </p:txBody>
      </p:sp>
      <p:pic>
        <p:nvPicPr>
          <p:cNvPr id="5" name="Bildobjekt 4" descr="En bild som visar man, person, slips, kläder&#10;&#10;Automatiskt genererad beskrivning">
            <a:extLst>
              <a:ext uri="{FF2B5EF4-FFF2-40B4-BE49-F238E27FC236}">
                <a16:creationId xmlns:a16="http://schemas.microsoft.com/office/drawing/2014/main" id="{786AA0FC-41C0-4521-B57C-0C0369ACAA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730" y="1889567"/>
            <a:ext cx="2707964" cy="3429000"/>
          </a:xfrm>
          <a:prstGeom prst="rect">
            <a:avLst/>
          </a:prstGeom>
        </p:spPr>
      </p:pic>
      <p:pic>
        <p:nvPicPr>
          <p:cNvPr id="9" name="Bildobjekt 8" descr="En bild som visar leksak, man, baseball, klocka&#10;&#10;Automatiskt genererad beskrivning">
            <a:extLst>
              <a:ext uri="{FF2B5EF4-FFF2-40B4-BE49-F238E27FC236}">
                <a16:creationId xmlns:a16="http://schemas.microsoft.com/office/drawing/2014/main" id="{72EC6BCD-F358-4F07-835B-8674A471F3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0748" y="1805591"/>
            <a:ext cx="4038950" cy="3596952"/>
          </a:xfrm>
          <a:prstGeom prst="rect">
            <a:avLst/>
          </a:prstGeom>
        </p:spPr>
      </p:pic>
      <p:cxnSp>
        <p:nvCxnSpPr>
          <p:cNvPr id="11" name="Rak pilkoppling 10">
            <a:extLst>
              <a:ext uri="{FF2B5EF4-FFF2-40B4-BE49-F238E27FC236}">
                <a16:creationId xmlns:a16="http://schemas.microsoft.com/office/drawing/2014/main" id="{54243318-79C0-460A-A065-6BF5B8B28119}"/>
              </a:ext>
            </a:extLst>
          </p:cNvPr>
          <p:cNvCxnSpPr/>
          <p:nvPr/>
        </p:nvCxnSpPr>
        <p:spPr>
          <a:xfrm>
            <a:off x="5220182" y="3429000"/>
            <a:ext cx="14005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24823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</TotalTime>
  <Words>48</Words>
  <Application>Microsoft Office PowerPoint</Application>
  <PresentationFormat>Bredbild</PresentationFormat>
  <Paragraphs>11</Paragraphs>
  <Slides>27</Slides>
  <Notes>0</Notes>
  <HiddenSlides>0</HiddenSlides>
  <MMClips>0</MMClips>
  <ScaleCrop>false</ScaleCrop>
  <HeadingPairs>
    <vt:vector size="6" baseType="variant">
      <vt:variant>
        <vt:lpstr>Använt teckensnitt</vt:lpstr>
      </vt:variant>
      <vt:variant>
        <vt:i4>3</vt:i4>
      </vt:variant>
      <vt:variant>
        <vt:lpstr>Tema</vt:lpstr>
      </vt:variant>
      <vt:variant>
        <vt:i4>1</vt:i4>
      </vt:variant>
      <vt:variant>
        <vt:lpstr>Bildrubriker</vt:lpstr>
      </vt:variant>
      <vt:variant>
        <vt:i4>27</vt:i4>
      </vt:variant>
    </vt:vector>
  </HeadingPairs>
  <TitlesOfParts>
    <vt:vector size="31" baseType="lpstr">
      <vt:lpstr>Arial</vt:lpstr>
      <vt:lpstr>Calibri</vt:lpstr>
      <vt:lpstr>Calibri Light</vt:lpstr>
      <vt:lpstr>Office-tema</vt:lpstr>
      <vt:lpstr>Nobel Popper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Vägen till Alfred nobels äventyr!</vt:lpstr>
      <vt:lpstr>Spelet såg inte alltid ut som det gör idag.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Nobel Popper</dc:title>
  <dc:creator>Christofer Carlsson</dc:creator>
  <cp:lastModifiedBy>Christofer Carlsson</cp:lastModifiedBy>
  <cp:revision>7</cp:revision>
  <dcterms:created xsi:type="dcterms:W3CDTF">2020-01-09T08:15:57Z</dcterms:created>
  <dcterms:modified xsi:type="dcterms:W3CDTF">2020-01-09T09:47:03Z</dcterms:modified>
</cp:coreProperties>
</file>